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1" r:id="rId2"/>
    <p:sldId id="282" r:id="rId3"/>
    <p:sldId id="283" r:id="rId4"/>
    <p:sldId id="284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00CC00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6A73CDF-5E91-4114-9D2D-EC615EB73B11}" type="datetimeFigureOut">
              <a:rPr lang="zh-CN" altLang="en-US"/>
              <a:pPr>
                <a:defRPr/>
              </a:pPr>
              <a:t>2018-2-2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CBD4E92-EF87-4FFF-9BEB-F38C117B8E7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D4CC9-CF54-44FD-B444-DEA5470E7FB1}" type="datetimeFigureOut">
              <a:rPr lang="zh-CN" altLang="en-US"/>
              <a:pPr>
                <a:defRPr/>
              </a:pPr>
              <a:t>2018-2-2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1F81C-8353-4380-B36F-901044EF67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93057-63BC-4F67-AFC0-B19F281D3A02}" type="datetimeFigureOut">
              <a:rPr lang="zh-CN" altLang="en-US"/>
              <a:pPr>
                <a:defRPr/>
              </a:pPr>
              <a:t>2018-2-2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6561A-B6C3-46ED-A6AE-D8CA7C6EA9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ED44-A366-46FE-97C0-EF9B727B6ACD}" type="datetimeFigureOut">
              <a:rPr lang="zh-CN" altLang="en-US"/>
              <a:pPr>
                <a:defRPr/>
              </a:pPr>
              <a:t>2018-2-2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58F9B-7D25-4638-8A57-C7D2C139894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4FB32-BE2A-4FE9-9E5B-79D28F24A7A9}" type="datetimeFigureOut">
              <a:rPr lang="zh-CN" altLang="en-US"/>
              <a:pPr>
                <a:defRPr/>
              </a:pPr>
              <a:t>2018-2-2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0BE67-7AC1-477F-B898-1122A44992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3D72C-BD4E-413A-AC8B-D62A3E654E79}" type="datetimeFigureOut">
              <a:rPr lang="zh-CN" altLang="en-US"/>
              <a:pPr>
                <a:defRPr/>
              </a:pPr>
              <a:t>2018-2-2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215AE-AECE-4394-B34C-9C0F48AB753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177FC-5494-43B2-A6B1-EE933265B295}" type="datetimeFigureOut">
              <a:rPr lang="zh-CN" altLang="en-US"/>
              <a:pPr>
                <a:defRPr/>
              </a:pPr>
              <a:t>2018-2-2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C18A6-9406-498F-A699-2E036BB4F58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2958A-28CA-48F1-B336-2CB6C4B9901B}" type="datetimeFigureOut">
              <a:rPr lang="zh-CN" altLang="en-US"/>
              <a:pPr>
                <a:defRPr/>
              </a:pPr>
              <a:t>2018-2-2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EC9F2-CA53-4C97-BF42-DDE0692E0D6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973FD-9A41-4960-8A67-18DF52E97853}" type="datetimeFigureOut">
              <a:rPr lang="zh-CN" altLang="en-US"/>
              <a:pPr>
                <a:defRPr/>
              </a:pPr>
              <a:t>2018-2-2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8EB0D-DFA9-4614-A8B9-8B1547D4344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37072-3CEA-442B-979D-5E9C79993519}" type="datetimeFigureOut">
              <a:rPr lang="zh-CN" altLang="en-US"/>
              <a:pPr>
                <a:defRPr/>
              </a:pPr>
              <a:t>2018-2-2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5EF52-5278-4E73-8D07-FD7C28C71B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7E538-2C5A-42FE-B7AE-9DFB280EF2FF}" type="datetimeFigureOut">
              <a:rPr lang="zh-CN" altLang="en-US"/>
              <a:pPr>
                <a:defRPr/>
              </a:pPr>
              <a:t>2018-2-2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88F05-C117-45BC-9B5C-7FD18C64E83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1B90C-CCAC-4AC8-8678-188941F150BF}" type="datetimeFigureOut">
              <a:rPr lang="zh-CN" altLang="en-US"/>
              <a:pPr>
                <a:defRPr/>
              </a:pPr>
              <a:t>2018-2-2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01270-F60A-4E81-95B0-0DFB4565E6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CBF9CDD-5552-42A8-AF78-8FCC123EA5E7}" type="datetimeFigureOut">
              <a:rPr lang="zh-CN" altLang="en-US"/>
              <a:pPr>
                <a:defRPr/>
              </a:pPr>
              <a:t>2018-2-2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014FCE-3D55-4EC0-8C94-F4A3286D42B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3419475" y="2276475"/>
            <a:ext cx="1633538" cy="1370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黑体"/>
                <a:ea typeface="黑体"/>
              </a:rPr>
              <a:t>弹 力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834458" y="954700"/>
            <a:ext cx="4575155" cy="9343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6371" tIns="43185" rIns="86371" bIns="43185">
            <a:spAutoFit/>
            <a:scene3d>
              <a:camera prst="orthographicFront"/>
              <a:lightRig rig="threePt" dir="t"/>
            </a:scene3d>
          </a:bodyPr>
          <a:lstStyle/>
          <a:p>
            <a:pPr defTabSz="86169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80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  <a:ea typeface="黑体" panose="02010600030101010101" pitchFamily="49" charset="-122"/>
              </a:rPr>
              <a:t>黄冈名师直播课堂</a:t>
            </a: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3059113" y="4149725"/>
            <a:ext cx="2878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chemeClr val="accent1"/>
                </a:solidFill>
              </a:rPr>
              <a:t>主讲人：程老师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"/>
          <p:cNvSpPr>
            <a:spLocks noChangeArrowheads="1"/>
          </p:cNvSpPr>
          <p:nvPr/>
        </p:nvSpPr>
        <p:spPr bwMode="auto">
          <a:xfrm>
            <a:off x="279400" y="606425"/>
            <a:ext cx="3355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一、物体的形变 </a:t>
            </a:r>
          </a:p>
        </p:txBody>
      </p:sp>
      <p:sp>
        <p:nvSpPr>
          <p:cNvPr id="25603" name="矩形 2"/>
          <p:cNvSpPr>
            <a:spLocks noChangeArrowheads="1"/>
          </p:cNvSpPr>
          <p:nvPr/>
        </p:nvSpPr>
        <p:spPr bwMode="auto">
          <a:xfrm>
            <a:off x="971550" y="1989138"/>
            <a:ext cx="6942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黑体" pitchFamily="2" charset="-122"/>
                <a:cs typeface="Times New Roman" pitchFamily="18" charset="0"/>
              </a:rPr>
              <a:t>1</a:t>
            </a:r>
            <a:r>
              <a:rPr lang="zh-CN" altLang="en-US" sz="2800" b="1">
                <a:latin typeface="黑体" pitchFamily="2" charset="-122"/>
                <a:cs typeface="Times New Roman" pitchFamily="18" charset="0"/>
              </a:rPr>
              <a:t>．形变的定义：物体的形状或体积的变化。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912813" y="1358900"/>
            <a:ext cx="728821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latin typeface="黑体" pitchFamily="2" charset="-122"/>
                <a:cs typeface="Times New Roman" pitchFamily="18" charset="0"/>
              </a:rPr>
              <a:t>　　在弹性限度内，弹力和弹簧形变大小（伸长或缩短的量）成正比。</a:t>
            </a:r>
          </a:p>
        </p:txBody>
      </p:sp>
      <p:sp>
        <p:nvSpPr>
          <p:cNvPr id="26627" name="矩形 2"/>
          <p:cNvSpPr>
            <a:spLocks noChangeArrowheads="1"/>
          </p:cNvSpPr>
          <p:nvPr/>
        </p:nvSpPr>
        <p:spPr bwMode="auto">
          <a:xfrm>
            <a:off x="882650" y="2798763"/>
            <a:ext cx="3328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黑体" pitchFamily="2" charset="-122"/>
                <a:cs typeface="Times New Roman" pitchFamily="18" charset="0"/>
              </a:rPr>
              <a:t>公式：</a:t>
            </a:r>
            <a:r>
              <a:rPr lang="en-US" altLang="zh-CN" sz="2800" b="1" i="1">
                <a:latin typeface="黑体" pitchFamily="2" charset="-122"/>
                <a:cs typeface="Times New Roman" pitchFamily="18" charset="0"/>
              </a:rPr>
              <a:t>F</a:t>
            </a:r>
            <a:r>
              <a:rPr lang="zh-CN" altLang="en-US" sz="2800" b="1">
                <a:latin typeface="黑体" pitchFamily="2" charset="-122"/>
                <a:cs typeface="Times New Roman" pitchFamily="18" charset="0"/>
              </a:rPr>
              <a:t>＝</a:t>
            </a:r>
            <a:r>
              <a:rPr lang="en-US" altLang="zh-CN" sz="2800" b="1" i="1">
                <a:latin typeface="黑体" pitchFamily="2" charset="-122"/>
                <a:cs typeface="Times New Roman" pitchFamily="18" charset="0"/>
              </a:rPr>
              <a:t>kx</a:t>
            </a:r>
          </a:p>
        </p:txBody>
      </p:sp>
      <p:sp>
        <p:nvSpPr>
          <p:cNvPr id="26628" name="矩形 7"/>
          <p:cNvSpPr>
            <a:spLocks noChangeArrowheads="1"/>
          </p:cNvSpPr>
          <p:nvPr/>
        </p:nvSpPr>
        <p:spPr bwMode="auto">
          <a:xfrm>
            <a:off x="279400" y="606425"/>
            <a:ext cx="3500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二、胡克定律</a:t>
            </a:r>
          </a:p>
        </p:txBody>
      </p:sp>
      <p:sp>
        <p:nvSpPr>
          <p:cNvPr id="26629" name="矩形 9"/>
          <p:cNvSpPr>
            <a:spLocks noChangeArrowheads="1"/>
          </p:cNvSpPr>
          <p:nvPr/>
        </p:nvSpPr>
        <p:spPr bwMode="auto">
          <a:xfrm>
            <a:off x="882650" y="3652838"/>
            <a:ext cx="5202238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80808"/>
                </a:solidFill>
                <a:latin typeface="黑体" pitchFamily="2" charset="-122"/>
                <a:cs typeface="Times New Roman" pitchFamily="18" charset="0"/>
                <a:sym typeface="Arial" charset="0"/>
              </a:rPr>
              <a:t>k</a:t>
            </a:r>
            <a:r>
              <a:rPr lang="zh-CN" altLang="en-US" sz="2800" b="1">
                <a:solidFill>
                  <a:srgbClr val="080808"/>
                </a:solidFill>
                <a:latin typeface="黑体" pitchFamily="2" charset="-122"/>
                <a:cs typeface="Times New Roman" pitchFamily="18" charset="0"/>
                <a:sym typeface="Arial" charset="0"/>
              </a:rPr>
              <a:t>称为弹簧的劲度系数，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80808"/>
                </a:solidFill>
                <a:latin typeface="黑体" pitchFamily="2" charset="-122"/>
                <a:cs typeface="Times New Roman" pitchFamily="18" charset="0"/>
                <a:sym typeface="Arial" charset="0"/>
              </a:rPr>
              <a:t>单位是</a:t>
            </a:r>
            <a:r>
              <a:rPr lang="zh-CN" altLang="en-US" sz="2800" b="1">
                <a:solidFill>
                  <a:srgbClr val="FF0000"/>
                </a:solidFill>
                <a:latin typeface="黑体" pitchFamily="2" charset="-122"/>
                <a:cs typeface="Times New Roman" pitchFamily="18" charset="0"/>
                <a:sym typeface="Arial" charset="0"/>
              </a:rPr>
              <a:t>牛顿每米</a:t>
            </a:r>
            <a:r>
              <a:rPr lang="zh-CN" altLang="en-US" sz="2800" b="1">
                <a:solidFill>
                  <a:srgbClr val="080808"/>
                </a:solidFill>
                <a:latin typeface="黑体" pitchFamily="2" charset="-122"/>
                <a:cs typeface="Times New Roman" pitchFamily="18" charset="0"/>
                <a:sym typeface="Arial" charset="0"/>
              </a:rPr>
              <a:t>，符号</a:t>
            </a:r>
            <a:r>
              <a:rPr lang="en-US" altLang="zh-CN" sz="2800" b="1">
                <a:solidFill>
                  <a:srgbClr val="FF0000"/>
                </a:solidFill>
                <a:latin typeface="黑体" pitchFamily="2" charset="-122"/>
                <a:cs typeface="Times New Roman" pitchFamily="18" charset="0"/>
                <a:sym typeface="Arial" charset="0"/>
              </a:rPr>
              <a:t>N/m</a:t>
            </a:r>
            <a:r>
              <a:rPr lang="zh-CN" altLang="en-US" sz="2800" b="1">
                <a:solidFill>
                  <a:srgbClr val="080808"/>
                </a:solidFill>
                <a:latin typeface="黑体" pitchFamily="2" charset="-122"/>
                <a:cs typeface="Times New Roman" pitchFamily="18" charset="0"/>
                <a:sym typeface="Arial" charset="0"/>
              </a:rPr>
              <a:t>。</a:t>
            </a:r>
            <a:endParaRPr lang="zh-CN" altLang="en-US" sz="2800" b="1">
              <a:latin typeface="黑体" pitchFamily="2" charset="-122"/>
              <a:cs typeface="Times New Roman" pitchFamily="18" charset="0"/>
            </a:endParaRPr>
          </a:p>
        </p:txBody>
      </p:sp>
      <p:sp>
        <p:nvSpPr>
          <p:cNvPr id="26630" name="矩形 10"/>
          <p:cNvSpPr>
            <a:spLocks noChangeArrowheads="1"/>
          </p:cNvSpPr>
          <p:nvPr/>
        </p:nvSpPr>
        <p:spPr bwMode="auto">
          <a:xfrm>
            <a:off x="882650" y="5137150"/>
            <a:ext cx="6210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80808"/>
                </a:solidFill>
                <a:latin typeface="黑体" pitchFamily="2" charset="-122"/>
                <a:cs typeface="Times New Roman" pitchFamily="18" charset="0"/>
                <a:sym typeface="Arial" charset="0"/>
              </a:rPr>
              <a:t>劲度系数取决于弹簧的本身的结构</a:t>
            </a:r>
            <a:endParaRPr lang="zh-CN" altLang="en-US" sz="2800" b="1">
              <a:latin typeface="黑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627" grpId="0"/>
      <p:bldP spid="26629" grpId="0"/>
      <p:bldP spid="266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41350" y="639763"/>
            <a:ext cx="3482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FF0000"/>
                </a:solidFill>
                <a:latin typeface="Calibri" pitchFamily="34" charset="0"/>
                <a:ea typeface="楷体" pitchFamily="49" charset="-122"/>
              </a:rPr>
              <a:t>典型例题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102</Words>
  <Application>WPS 演示</Application>
  <PresentationFormat>全屏显示(4:3)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Calibri</vt:lpstr>
      <vt:lpstr>楷体</vt:lpstr>
      <vt:lpstr>黑体</vt:lpstr>
      <vt:lpstr>Times New Roman</vt:lpstr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abc</cp:lastModifiedBy>
  <cp:revision>41</cp:revision>
  <dcterms:created xsi:type="dcterms:W3CDTF">2015-10-20T06:57:00Z</dcterms:created>
  <dcterms:modified xsi:type="dcterms:W3CDTF">2018-02-02T06:28:05Z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2052-10.1.0.6750</vt:lpwstr>
  </property>
</Properties>
</file>